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98" r:id="rId4"/>
    <p:sldId id="306" r:id="rId5"/>
    <p:sldId id="387" r:id="rId6"/>
    <p:sldId id="307" r:id="rId7"/>
    <p:sldId id="325" r:id="rId8"/>
    <p:sldId id="326" r:id="rId9"/>
    <p:sldId id="327" r:id="rId10"/>
    <p:sldId id="328" r:id="rId11"/>
    <p:sldId id="329" r:id="rId12"/>
    <p:sldId id="302" r:id="rId13"/>
    <p:sldId id="303" r:id="rId14"/>
    <p:sldId id="304" r:id="rId15"/>
    <p:sldId id="305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  <p:sldId id="453" r:id="rId82"/>
    <p:sldId id="454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70" r:id="rId95"/>
    <p:sldId id="474" r:id="rId96"/>
    <p:sldId id="475" r:id="rId97"/>
    <p:sldId id="471" r:id="rId98"/>
    <p:sldId id="472" r:id="rId99"/>
    <p:sldId id="473" r:id="rId100"/>
    <p:sldId id="476" r:id="rId101"/>
    <p:sldId id="294" r:id="rId102"/>
  </p:sldIdLst>
  <p:sldSz cx="12192000" cy="6858000"/>
  <p:notesSz cx="6888163" cy="100203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6" roundtripDataSignature="AMtx7minkPbuJqC0V/ghh6VdglJWmqYy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94660"/>
  </p:normalViewPr>
  <p:slideViewPr>
    <p:cSldViewPr snapToGrid="0">
      <p:cViewPr>
        <p:scale>
          <a:sx n="30" d="100"/>
          <a:sy n="30" d="100"/>
        </p:scale>
        <p:origin x="-1944" y="-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4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pt-BR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‹nº›</a:t>
            </a:fld>
            <a:endParaRPr lang="pt-BR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676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1585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3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2" name="Google Shape;372;p3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</a:t>
            </a:fld>
            <a:endParaRPr/>
          </a:p>
        </p:txBody>
      </p:sp>
      <p:sp>
        <p:nvSpPr>
          <p:cNvPr id="373" name="Google Shape;373;p3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54" name="Google Shape;454;p1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101</a:t>
            </a:fld>
            <a:endParaRPr/>
          </a:p>
        </p:txBody>
      </p:sp>
      <p:sp>
        <p:nvSpPr>
          <p:cNvPr id="455" name="Google Shape;455;p1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199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3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8" name="Google Shape;378;p3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</a:t>
            </a:fld>
            <a:endParaRPr/>
          </a:p>
        </p:txBody>
      </p:sp>
      <p:sp>
        <p:nvSpPr>
          <p:cNvPr id="379" name="Google Shape;379;p3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</a:t>
            </a:fld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3426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05" name="Google Shape;105;p3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</a:t>
            </a:fld>
            <a:endParaRPr/>
          </a:p>
        </p:txBody>
      </p:sp>
      <p:sp>
        <p:nvSpPr>
          <p:cNvPr id="106" name="Google Shape;106;p3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1764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18" name="Google Shape;218;p1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</a:t>
            </a:fld>
            <a:endParaRPr/>
          </a:p>
        </p:txBody>
      </p:sp>
      <p:sp>
        <p:nvSpPr>
          <p:cNvPr id="219" name="Google Shape;219;p1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54" name="Google Shape;354;p2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</a:t>
            </a:fld>
            <a:endParaRPr/>
          </a:p>
        </p:txBody>
      </p:sp>
      <p:sp>
        <p:nvSpPr>
          <p:cNvPr id="355" name="Google Shape;355;p2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8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0" name="Google Shape;360;p28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</a:t>
            </a:fld>
            <a:endParaRPr/>
          </a:p>
        </p:txBody>
      </p:sp>
      <p:sp>
        <p:nvSpPr>
          <p:cNvPr id="361" name="Google Shape;361;p28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9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6" name="Google Shape;366;p29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</a:t>
            </a:fld>
            <a:endParaRPr/>
          </a:p>
        </p:txBody>
      </p:sp>
      <p:sp>
        <p:nvSpPr>
          <p:cNvPr id="367" name="Google Shape;367;p29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100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">
  <p:cSld name="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18"/>
          <p:cNvSpPr/>
          <p:nvPr/>
        </p:nvSpPr>
        <p:spPr>
          <a:xfrm>
            <a:off x="0" y="825689"/>
            <a:ext cx="12191999" cy="2594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1628167" y="1057522"/>
            <a:ext cx="10259191" cy="2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 sz="4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 b="0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/>
          <p:nvPr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" name="Google Shape;21;p18"/>
          <p:cNvSpPr>
            <a:spLocks noGrp="1"/>
          </p:cNvSpPr>
          <p:nvPr>
            <p:ph type="pic" idx="2"/>
          </p:nvPr>
        </p:nvSpPr>
        <p:spPr>
          <a:xfrm>
            <a:off x="6859936" y="3577388"/>
            <a:ext cx="5332064" cy="3280611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3" name="Google Shape;23;p18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" name="Google Shape;26;p19"/>
          <p:cNvSpPr/>
          <p:nvPr/>
        </p:nvSpPr>
        <p:spPr>
          <a:xfrm>
            <a:off x="8175813" y="0"/>
            <a:ext cx="4016188" cy="5947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1525" y="534198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" name="Google Shape;28;p19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787179" y="2502047"/>
            <a:ext cx="6623039" cy="30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 sz="2000" b="0"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9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19"/>
          <p:cNvSpPr/>
          <p:nvPr/>
        </p:nvSpPr>
        <p:spPr>
          <a:xfrm>
            <a:off x="1525" y="6240737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787178" y="6309360"/>
            <a:ext cx="66230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8" name="Google Shape;38;p19"/>
          <p:cNvSpPr/>
          <p:nvPr/>
        </p:nvSpPr>
        <p:spPr>
          <a:xfrm>
            <a:off x="0" y="6277687"/>
            <a:ext cx="12192000" cy="5908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1524" y="6470073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" name="Google Shape;40;p19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" name="Google Shape;41;p19"/>
          <p:cNvSpPr txBox="1"/>
          <p:nvPr/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LINGUAGEMD E PROGROMAÇÃO PARA IA COM PYTHON</a:t>
            </a:r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>
  <p:cSld name="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" name="Google Shape;44;p20"/>
          <p:cNvSpPr/>
          <p:nvPr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" name="Google Shape;45;p20"/>
          <p:cNvSpPr/>
          <p:nvPr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/>
          <p:nvPr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 userDrawn="1">
  <p:cSld name="1_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204151" y="6583680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0" name="Google Shape;38;p19"/>
          <p:cNvSpPr/>
          <p:nvPr userDrawn="1"/>
        </p:nvSpPr>
        <p:spPr>
          <a:xfrm>
            <a:off x="0" y="6562589"/>
            <a:ext cx="12192000" cy="295411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8;p19"/>
          <p:cNvSpPr/>
          <p:nvPr userDrawn="1"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" name="Google Shape;23;p18"/>
          <p:cNvSpPr txBox="1"/>
          <p:nvPr userDrawn="1"/>
        </p:nvSpPr>
        <p:spPr>
          <a:xfrm>
            <a:off x="1108932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r>
              <a:rPr lang="pt-BR" sz="1000" b="0" i="0" u="none" strike="noStrike" cap="none" dirty="0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/’100</a:t>
            </a:r>
            <a:endParaRPr sz="1000" b="0" i="0" u="none" strike="noStrike" cap="none" dirty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24641138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in/oauth/authorize?scope=public_repo,gist&amp;client_id=5036cf6d81e65aaa6340&amp;state=R1tVKfX43KpXBdnJ29fp7eBUeoHXFNxmOTNWlSh68B46MTYzOTIzMTkxNTQ5MjUzMQ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colab.research.google.com/github/csmastersUH/data_analysis_with_python_2020/blob/master/basics.ipynb#scrollTo=LgWDNSKAWAv_" TargetMode="External"/><Relationship Id="rId10" Type="http://schemas.openxmlformats.org/officeDocument/2006/relationships/hyperlink" Target="https://www.python.org/" TargetMode="External"/><Relationship Id="rId4" Type="http://schemas.openxmlformats.org/officeDocument/2006/relationships/hyperlink" Target="https://classroom.google.com/u/0/c/NDM5MTQ4ODU2MzA4" TargetMode="External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2659713" y="3957637"/>
            <a:ext cx="6455712" cy="22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159655" y="1159796"/>
            <a:ext cx="1082379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LÓGICA DE PROGRAMAÇÃO PARA IA COM PYTHON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 INFORMAÇÃO E COMPUTAÇÃO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577258" y="6238845"/>
            <a:ext cx="398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1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Hiram Amaral e Diogo Rezende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4775" y="214313"/>
            <a:ext cx="4086225" cy="4620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0107795" y="5398167"/>
            <a:ext cx="18934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6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Próxima aula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33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6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LINGUAGEM DE PROGRAMAÇÃO PARA IA COM PYTHON </a:t>
            </a:r>
            <a:endParaRPr sz="4000"/>
          </a:p>
        </p:txBody>
      </p:sp>
      <p:sp>
        <p:nvSpPr>
          <p:cNvPr id="458" name="Google Shape;458;p16"/>
          <p:cNvSpPr txBox="1"/>
          <p:nvPr/>
        </p:nvSpPr>
        <p:spPr>
          <a:xfrm>
            <a:off x="3433964" y="156219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Obrigada(o) pela Atenção 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6"/>
          <p:cNvSpPr txBox="1"/>
          <p:nvPr/>
        </p:nvSpPr>
        <p:spPr>
          <a:xfrm>
            <a:off x="3332798" y="671485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Somos hoje o que penamos ontem, seremos amanhã,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 que pensarmos hoje! Carl Roger</a:t>
            </a:r>
            <a:endParaRPr sz="1800" b="0" i="0" u="none" strike="noStrike" cap="none">
              <a:solidFill>
                <a:schemeClr val="accen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2" name="Grupo 51"/>
          <p:cNvGrpSpPr/>
          <p:nvPr/>
        </p:nvGrpSpPr>
        <p:grpSpPr>
          <a:xfrm>
            <a:off x="116430" y="1549429"/>
            <a:ext cx="12004226" cy="3348560"/>
            <a:chOff x="116430" y="563804"/>
            <a:chExt cx="12004226" cy="3348560"/>
          </a:xfrm>
        </p:grpSpPr>
        <p:grpSp>
          <p:nvGrpSpPr>
            <p:cNvPr id="53" name="Grupo 5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56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59" name="Google Shape;111;p35"/>
                <p:cNvGrpSpPr/>
                <p:nvPr/>
              </p:nvGrpSpPr>
              <p:grpSpPr>
                <a:xfrm>
                  <a:off x="2373855" y="2928550"/>
                  <a:ext cx="7391571" cy="983814"/>
                  <a:chOff x="271492" y="2700496"/>
                  <a:chExt cx="7250496" cy="983814"/>
                </a:xfrm>
              </p:grpSpPr>
              <p:sp>
                <p:nvSpPr>
                  <p:cNvPr id="63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113;p35"/>
                  <p:cNvSpPr txBox="1"/>
                  <p:nvPr/>
                </p:nvSpPr>
                <p:spPr>
                  <a:xfrm>
                    <a:off x="271492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115;p35"/>
                  <p:cNvSpPr txBox="1"/>
                  <p:nvPr/>
                </p:nvSpPr>
                <p:spPr>
                  <a:xfrm>
                    <a:off x="2814576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118;p35"/>
                  <p:cNvSpPr txBox="1"/>
                  <p:nvPr/>
                </p:nvSpPr>
                <p:spPr>
                  <a:xfrm>
                    <a:off x="5357661" y="2700496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60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7" name="Google Shape;115;p35"/>
              <p:cNvSpPr txBox="1"/>
              <p:nvPr/>
            </p:nvSpPr>
            <p:spPr>
              <a:xfrm>
                <a:off x="7639888" y="2923687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15;p35"/>
              <p:cNvSpPr txBox="1"/>
              <p:nvPr/>
            </p:nvSpPr>
            <p:spPr>
              <a:xfrm>
                <a:off x="9914217" y="293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11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8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18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5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libri"/>
              <a:buNone/>
            </a:pPr>
            <a:r>
              <a:rPr lang="pt-BR" sz="4000" b="1" dirty="0">
                <a:latin typeface="Calibri"/>
                <a:ea typeface="Calibri"/>
                <a:cs typeface="Calibri"/>
                <a:sym typeface="Calibri"/>
              </a:rPr>
              <a:t>SUMÁRIO DA APRESENTAÇÃO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06/12/2021</a:t>
            </a:r>
            <a:endParaRPr/>
          </a:p>
        </p:txBody>
      </p:sp>
      <p:sp>
        <p:nvSpPr>
          <p:cNvPr id="98" name="Google Shape;98;p2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565992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2475016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8" y="4383235"/>
            <a:ext cx="3997652" cy="187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0013709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4400" b="1">
                <a:latin typeface="Calibri"/>
                <a:ea typeface="Calibri"/>
                <a:cs typeface="Calibri"/>
                <a:sym typeface="Calibri"/>
              </a:rPr>
              <a:t>1. APRESENTAÇÃO DOS INSTRUTORES</a:t>
            </a:r>
            <a:endParaRPr sz="4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5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16430" y="563804"/>
            <a:ext cx="12004226" cy="3348560"/>
            <a:chOff x="116430" y="563804"/>
            <a:chExt cx="12004226" cy="3348560"/>
          </a:xfrm>
        </p:grpSpPr>
        <p:grpSp>
          <p:nvGrpSpPr>
            <p:cNvPr id="3" name="Grupo 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110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111" name="Google Shape;111;p35"/>
                <p:cNvGrpSpPr/>
                <p:nvPr/>
              </p:nvGrpSpPr>
              <p:grpSpPr>
                <a:xfrm>
                  <a:off x="2373855" y="2964175"/>
                  <a:ext cx="7391571" cy="948189"/>
                  <a:chOff x="271492" y="2736121"/>
                  <a:chExt cx="7250496" cy="948189"/>
                </a:xfrm>
              </p:grpSpPr>
              <p:sp>
                <p:nvSpPr>
                  <p:cNvPr id="112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" name="Google Shape;113;p35"/>
                  <p:cNvSpPr txBox="1"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115;p35"/>
                  <p:cNvSpPr txBox="1"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" name="Google Shape;118;p35"/>
                  <p:cNvSpPr txBox="1"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119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0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1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" name="Google Shape;115;p35"/>
              <p:cNvSpPr txBox="1"/>
              <p:nvPr/>
            </p:nvSpPr>
            <p:spPr>
              <a:xfrm>
                <a:off x="7639888" y="307806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15;p35"/>
              <p:cNvSpPr txBox="1"/>
              <p:nvPr/>
            </p:nvSpPr>
            <p:spPr>
              <a:xfrm>
                <a:off x="9914217" y="312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757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VISÃO GERAL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50" y="256241"/>
            <a:ext cx="9010650" cy="428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4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545431" y="308256"/>
            <a:ext cx="2342147" cy="4304320"/>
            <a:chOff x="2149641" y="962526"/>
            <a:chExt cx="2342147" cy="4304320"/>
          </a:xfrm>
        </p:grpSpPr>
        <p:pic>
          <p:nvPicPr>
            <p:cNvPr id="206" name="Google Shape;206;p16"/>
            <p:cNvPicPr preferRelativeResize="0"/>
            <p:nvPr/>
          </p:nvPicPr>
          <p:blipFill rotWithShape="1">
            <a:blip r:embed="rId3">
              <a:alphaModFix/>
            </a:blip>
            <a:srcRect l="65921" t="30501" r="14869" b="24998"/>
            <a:stretch/>
          </p:blipFill>
          <p:spPr>
            <a:xfrm>
              <a:off x="2149641" y="962526"/>
              <a:ext cx="2342147" cy="152853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7" name="Google Shape;207;p16"/>
            <p:cNvPicPr preferRelativeResize="0"/>
            <p:nvPr/>
          </p:nvPicPr>
          <p:blipFill rotWithShape="1">
            <a:blip r:embed="rId4">
              <a:alphaModFix/>
            </a:blip>
            <a:srcRect l="64866" t="27231" r="14474" b="24997"/>
            <a:stretch/>
          </p:blipFill>
          <p:spPr>
            <a:xfrm>
              <a:off x="2149641" y="2491063"/>
              <a:ext cx="2342147" cy="15258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8" name="Google Shape;208;p16"/>
            <p:cNvPicPr preferRelativeResize="0"/>
            <p:nvPr/>
          </p:nvPicPr>
          <p:blipFill rotWithShape="1">
            <a:blip r:embed="rId5">
              <a:alphaModFix/>
            </a:blip>
            <a:srcRect l="64605" t="43524" r="14472" b="12054"/>
            <a:stretch/>
          </p:blipFill>
          <p:spPr>
            <a:xfrm>
              <a:off x="2149641" y="3865733"/>
              <a:ext cx="2342147" cy="140111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09" name="Google Shape;209;p16"/>
          <p:cNvGrpSpPr/>
          <p:nvPr/>
        </p:nvGrpSpPr>
        <p:grpSpPr>
          <a:xfrm>
            <a:off x="4090738" y="1226096"/>
            <a:ext cx="2342148" cy="2823217"/>
            <a:chOff x="3208421" y="-370615"/>
            <a:chExt cx="3096126" cy="3905610"/>
          </a:xfrm>
        </p:grpSpPr>
        <p:pic>
          <p:nvPicPr>
            <p:cNvPr id="210" name="Google Shape;210;p16"/>
            <p:cNvPicPr preferRelativeResize="0"/>
            <p:nvPr/>
          </p:nvPicPr>
          <p:blipFill rotWithShape="1">
            <a:blip r:embed="rId6">
              <a:alphaModFix/>
            </a:blip>
            <a:srcRect l="12630" t="32199" r="61973" b="7980"/>
            <a:stretch/>
          </p:blipFill>
          <p:spPr>
            <a:xfrm>
              <a:off x="3208421" y="1480290"/>
              <a:ext cx="3096126" cy="205470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1" name="Google Shape;211;p16"/>
            <p:cNvPicPr preferRelativeResize="0"/>
            <p:nvPr/>
          </p:nvPicPr>
          <p:blipFill rotWithShape="1">
            <a:blip r:embed="rId7">
              <a:alphaModFix/>
            </a:blip>
            <a:srcRect l="12630" t="27610" r="61973" b="14620"/>
            <a:stretch/>
          </p:blipFill>
          <p:spPr>
            <a:xfrm>
              <a:off x="3208421" y="-370615"/>
              <a:ext cx="3096126" cy="19842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2" name="Google Shape;212;p16"/>
          <p:cNvSpPr/>
          <p:nvPr/>
        </p:nvSpPr>
        <p:spPr>
          <a:xfrm>
            <a:off x="2947101" y="2418122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6492409" y="2321729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0340" y="1586493"/>
            <a:ext cx="4345831" cy="21798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999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996287" y="4872251"/>
            <a:ext cx="11195713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Montagem do ambiente de desenvolvimento e estudos</a:t>
            </a:r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>
            <a:off x="526093" y="454764"/>
            <a:ext cx="10931042" cy="4214785"/>
            <a:chOff x="321141" y="576046"/>
            <a:chExt cx="10931042" cy="4214785"/>
          </a:xfrm>
        </p:grpSpPr>
        <p:grpSp>
          <p:nvGrpSpPr>
            <p:cNvPr id="223" name="Google Shape;223;p17"/>
            <p:cNvGrpSpPr/>
            <p:nvPr/>
          </p:nvGrpSpPr>
          <p:grpSpPr>
            <a:xfrm>
              <a:off x="321141" y="576046"/>
              <a:ext cx="3094328" cy="2355443"/>
              <a:chOff x="229172" y="224589"/>
              <a:chExt cx="3094328" cy="2355443"/>
            </a:xfrm>
          </p:grpSpPr>
          <p:pic>
            <p:nvPicPr>
              <p:cNvPr id="224" name="Google Shape;224;p17"/>
              <p:cNvPicPr preferRelativeResize="0"/>
              <p:nvPr/>
            </p:nvPicPr>
            <p:blipFill rotWithShape="1">
              <a:blip r:embed="rId3">
                <a:alphaModFix/>
              </a:blip>
              <a:srcRect l="4606" t="4422" r="12895" b="8752"/>
              <a:stretch/>
            </p:blipFill>
            <p:spPr>
              <a:xfrm>
                <a:off x="229172" y="224589"/>
                <a:ext cx="3094328" cy="164155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25" name="Google Shape;225;p17"/>
              <p:cNvSpPr txBox="1"/>
              <p:nvPr/>
            </p:nvSpPr>
            <p:spPr>
              <a:xfrm>
                <a:off x="321141" y="1841368"/>
                <a:ext cx="291039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4"/>
                  </a:rPr>
                  <a:t>https://classroom.google.com/u/0/c/NDM5MTQ4ODU2MzA4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7"/>
            <p:cNvGrpSpPr/>
            <p:nvPr/>
          </p:nvGrpSpPr>
          <p:grpSpPr>
            <a:xfrm>
              <a:off x="5069916" y="590426"/>
              <a:ext cx="2393947" cy="1829070"/>
              <a:chOff x="9123810" y="2969266"/>
              <a:chExt cx="2807126" cy="1829070"/>
            </a:xfrm>
          </p:grpSpPr>
          <p:sp>
            <p:nvSpPr>
              <p:cNvPr id="227" name="Google Shape;227;p17"/>
              <p:cNvSpPr txBox="1"/>
              <p:nvPr/>
            </p:nvSpPr>
            <p:spPr>
              <a:xfrm>
                <a:off x="9123811" y="4275116"/>
                <a:ext cx="280712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5"/>
                  </a:rPr>
                  <a:t>basics.ipynb - Colaboratory (google.com)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8" name="Google Shape;228;p17"/>
              <p:cNvPicPr preferRelativeResize="0"/>
              <p:nvPr/>
            </p:nvPicPr>
            <p:blipFill rotWithShape="1">
              <a:blip r:embed="rId6">
                <a:alphaModFix/>
              </a:blip>
              <a:srcRect l="460" t="4891" r="26842" b="11043"/>
              <a:stretch/>
            </p:blipFill>
            <p:spPr>
              <a:xfrm>
                <a:off x="9123810" y="2969266"/>
                <a:ext cx="2544036" cy="1335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9" name="Google Shape;229;p17"/>
            <p:cNvGrpSpPr/>
            <p:nvPr/>
          </p:nvGrpSpPr>
          <p:grpSpPr>
            <a:xfrm>
              <a:off x="9026341" y="2436585"/>
              <a:ext cx="2225842" cy="2354246"/>
              <a:chOff x="9123811" y="194836"/>
              <a:chExt cx="2225842" cy="2354246"/>
            </a:xfrm>
          </p:grpSpPr>
          <p:pic>
            <p:nvPicPr>
              <p:cNvPr id="230" name="Google Shape;230;p17"/>
              <p:cNvPicPr preferRelativeResize="0"/>
              <p:nvPr/>
            </p:nvPicPr>
            <p:blipFill rotWithShape="1">
              <a:blip r:embed="rId7">
                <a:alphaModFix/>
              </a:blip>
              <a:srcRect l="32368" t="13081" r="32368" b="19569"/>
              <a:stretch/>
            </p:blipFill>
            <p:spPr>
              <a:xfrm>
                <a:off x="9123811" y="194836"/>
                <a:ext cx="2001476" cy="1790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17"/>
              <p:cNvSpPr txBox="1"/>
              <p:nvPr/>
            </p:nvSpPr>
            <p:spPr>
              <a:xfrm>
                <a:off x="9123811" y="2025862"/>
                <a:ext cx="222584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8"/>
                  </a:rPr>
                  <a:t>Authorize application (github.com)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17"/>
            <p:cNvGrpSpPr/>
            <p:nvPr/>
          </p:nvGrpSpPr>
          <p:grpSpPr>
            <a:xfrm>
              <a:off x="642534" y="3010391"/>
              <a:ext cx="2628297" cy="1714627"/>
              <a:chOff x="-417864" y="2760825"/>
              <a:chExt cx="2628297" cy="1714627"/>
            </a:xfrm>
          </p:grpSpPr>
          <p:pic>
            <p:nvPicPr>
              <p:cNvPr id="233" name="Google Shape;233;p17"/>
              <p:cNvPicPr preferRelativeResize="0"/>
              <p:nvPr/>
            </p:nvPicPr>
            <p:blipFill rotWithShape="1">
              <a:blip r:embed="rId9">
                <a:alphaModFix/>
              </a:blip>
              <a:srcRect l="6058" t="5359" r="13289" b="13899"/>
              <a:stretch/>
            </p:blipFill>
            <p:spPr>
              <a:xfrm>
                <a:off x="-417864" y="2760825"/>
                <a:ext cx="2628297" cy="14793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7"/>
              <p:cNvSpPr txBox="1"/>
              <p:nvPr/>
            </p:nvSpPr>
            <p:spPr>
              <a:xfrm>
                <a:off x="-292769" y="4167675"/>
                <a:ext cx="2225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10"/>
                  </a:rPr>
                  <a:t>Welcome to Python.org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17"/>
            <p:cNvSpPr/>
            <p:nvPr/>
          </p:nvSpPr>
          <p:spPr>
            <a:xfrm>
              <a:off x="3616022" y="1154509"/>
              <a:ext cx="978408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>
              <a:off x="1656745" y="2589048"/>
              <a:ext cx="304665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5210550" y="3209603"/>
              <a:ext cx="2001476" cy="914400"/>
            </a:xfrm>
            <a:prstGeom prst="roundRect">
              <a:avLst>
                <a:gd name="adj" fmla="val 16667"/>
              </a:avLst>
            </a:prstGeom>
            <a:solidFill>
              <a:srgbClr val="7DC49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Miniprojeto</a:t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 rot="10800000">
              <a:off x="7294408" y="3391997"/>
              <a:ext cx="1679263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5400000">
              <a:off x="8400592" y="155415"/>
              <a:ext cx="833814" cy="270727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2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4484</TotalTime>
  <Words>328</Words>
  <Application>Microsoft Office PowerPoint</Application>
  <PresentationFormat>Personalizar</PresentationFormat>
  <Paragraphs>236</Paragraphs>
  <Slides>101</Slides>
  <Notes>100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101</vt:i4>
      </vt:variant>
    </vt:vector>
  </HeadingPairs>
  <TitlesOfParts>
    <vt:vector size="106" baseType="lpstr">
      <vt:lpstr>Arial</vt:lpstr>
      <vt:lpstr>Twentieth Century</vt:lpstr>
      <vt:lpstr>Noto Sans Symbols</vt:lpstr>
      <vt:lpstr>Calibri</vt:lpstr>
      <vt:lpstr>Integral</vt:lpstr>
      <vt:lpstr>Apresentação do PowerPoint</vt:lpstr>
      <vt:lpstr>SUMÁRIO DA APRESENTAÇÃO</vt:lpstr>
      <vt:lpstr>1. APRESENTAÇÃO DOS INSTRUTORES</vt:lpstr>
      <vt:lpstr>5. APRESENTAÇÃO DA ESTRATÉGIA DE  ENSINO-APRENDIZAGEM</vt:lpstr>
      <vt:lpstr>5. APRESENTAÇÃO DA ESTRATÉGIA DE  ENSINO-APRENDIZAGEM</vt:lpstr>
      <vt:lpstr>Montagem do ambiente de desenvolvimento e estudos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LINGUAGEM DE PROGRAMAÇÃO PARA IA COM PYTHON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Andreza Mourão</dc:creator>
  <cp:lastModifiedBy>Hiram Amaral</cp:lastModifiedBy>
  <cp:revision>53</cp:revision>
  <cp:lastPrinted>2022-02-19T14:03:37Z</cp:lastPrinted>
  <dcterms:created xsi:type="dcterms:W3CDTF">2021-12-05T21:57:17Z</dcterms:created>
  <dcterms:modified xsi:type="dcterms:W3CDTF">2022-02-19T23:28:35Z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